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Sandefjord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7668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73997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1546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0561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7 161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4356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7319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0483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5 742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2022-01-27T08:25:28Z</dcterms:modified>
</cp:coreProperties>
</file>