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Tønsberg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9636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2028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21076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771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0171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418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4159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2022-01-27T08:25:21Z</dcterms:modified>
</cp:coreProperties>
</file>