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Holmestrand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64038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12412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67319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7484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4460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14339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27103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1 202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2022-01-27T08:25:14Z</dcterms:modified>
</cp:coreProperties>
</file>