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Horten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715748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3 573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091690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303719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012774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3 573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661325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433146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104367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2 186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2022-01-27T08:25:07Z</dcterms:modified>
</cp:coreProperties>
</file>