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Innlandet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48908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103 272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109 072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95 718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21 494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12 370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102 497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02052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9169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71983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137 744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85006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130 736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134 700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139 567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142 843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41451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47 976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9 038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79 740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7410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68 309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10 719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51 947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2022-01-26T15:04:21Z</dcterms:modified>
</cp:coreProperties>
</file>