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5252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0712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4544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8715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82211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3245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3732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17 279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2022-01-26T15:27:33Z</dcterms:modified>
</cp:coreProperties>
</file>