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Øystre Slidre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159436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155075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86596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625282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2 005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4274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2 005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811494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2 005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894180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1 642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2022-01-26T15:27:24Z</dcterms:modified>
</cp:coreProperties>
</file>