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1460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0234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0454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8700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3350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739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591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2022-01-26T15:27:15Z</dcterms:modified>
</cp:coreProperties>
</file>