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Nord-Aurdal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5042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1493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44160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1877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60996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8552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2938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2022-01-26T15:27:06Z</dcterms:modified>
</cp:coreProperties>
</file>