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Østre Toten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0102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3105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1370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9180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8151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2351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6019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2022-01-26T15:26:49Z</dcterms:modified>
</cp:coreProperties>
</file>