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Gausdal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113857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013787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632065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314870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159545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50331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700416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2022-01-26T15:26:40Z</dcterms:modified>
</cp:coreProperties>
</file>