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2072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1587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9308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766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0479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2490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3157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2022-01-26T15:26:31Z</dcterms:modified>
</cp:coreProperties>
</file>