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5319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19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3752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0577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4266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0948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4707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2022-01-26T15:26:22Z</dcterms:modified>
</cp:coreProperties>
</file>