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Skjåk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682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3620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3449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1179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2061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6277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7381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2022-01-26T15:26:13Z</dcterms:modified>
</cp:coreProperties>
</file>