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Dovre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568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130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1549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227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2029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487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023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2022-01-26T15:26:05Z</dcterms:modified>
</cp:coreProperties>
</file>