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Tynset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21714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05050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87258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89252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02473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72869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18311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2022-01-26T15:25:56Z</dcterms:modified>
</cp:coreProperties>
</file>