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Tolga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7474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6451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9842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537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793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9275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8598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2022-01-26T15:25:47Z</dcterms:modified>
</cp:coreProperties>
</file>