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Engerdal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7664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88155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5802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4887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7432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0812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922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2022-01-26T15:25:38Z</dcterms:modified>
</cp:coreProperties>
</file>