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Åmot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317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0247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3196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627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2472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1118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7494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2022-01-26T15:25:30Z</dcterms:modified>
</cp:coreProperties>
</file>