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Trysil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0584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5889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2667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1478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7751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8434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9366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2022-01-26T15:25:21Z</dcterms:modified>
</cp:coreProperties>
</file>