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Elverum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454461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1 511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1 627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3 277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560237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777143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786098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3 277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558374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3 277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153590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1 096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1 860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453360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1 477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1 599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749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2022-01-26T15:25:13Z</dcterms:modified>
</cp:coreProperties>
</file>