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Våler (Hedm.)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500380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92313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301141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767405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430131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199602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011309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2022-01-26T15:25:04Z</dcterms:modified>
</cp:coreProperties>
</file>