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373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5823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9055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7448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4784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0656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7463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2022-01-26T15:24:56Z</dcterms:modified>
</cp:coreProperties>
</file>