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438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8948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4382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7887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5798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6609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311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2022-01-26T15:24:47Z</dcterms:modified>
</cp:coreProperties>
</file>