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Eidskog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82242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41699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65621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37514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71910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16 694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65692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96671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2022-01-26T15:24:38Z</dcterms:modified>
</cp:coreProperties>
</file>