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Nord-Odal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54016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84733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71546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74725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0436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66786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5399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2022-01-26T15:24:30Z</dcterms:modified>
</cp:coreProperties>
</file>