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Stange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331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3660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4641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8519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601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8481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287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2022-01-26T15:24:22Z</dcterms:modified>
</cp:coreProperties>
</file>