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4928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3300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6095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5896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464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6087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8594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2022-01-26T15:24:13Z</dcterms:modified>
</cp:coreProperties>
</file>