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Gjøvik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8846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9178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29485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5994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1604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4398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3064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2022-01-26T15:24:05Z</dcterms:modified>
</cp:coreProperties>
</file>