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Lillehammer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5336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7897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6170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7512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90735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95915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96986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2022-01-26T15:23:56Z</dcterms:modified>
</cp:coreProperties>
</file>