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7179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6778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0191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7484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1233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8727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3648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2022-01-26T15:23:48Z</dcterms:modified>
</cp:coreProperties>
</file>