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Kongsvinger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32513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522781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392508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314061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731967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745265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429391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2022-01-26T15:23:40Z</dcterms:modified>
</cp:coreProperties>
</file>