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Viken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40559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378 483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487 741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346 745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54 755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196 489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542 350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1056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124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88863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43620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543 320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41853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171 922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267 564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274 626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416 902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20972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228 577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32 722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281 867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10334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303 378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21 228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218 561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2022-01-26T15:04:07Z</dcterms:modified>
</cp:coreProperties>
</file>