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Lunner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19748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0059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784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96133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811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2883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6113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2022-01-26T15:23:32Z</dcterms:modified>
</cp:coreProperties>
</file>