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Jevnaker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2132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4871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0932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8284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1717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887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9764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2022-01-26T15:23:24Z</dcterms:modified>
</cp:coreProperties>
</file>