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Rollag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89634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90047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2273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932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6192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14242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26102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2022-01-26T15:23:15Z</dcterms:modified>
</cp:coreProperties>
</file>