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7931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3817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6300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5425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4884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840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4175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2022-01-26T15:23:07Z</dcterms:modified>
</cp:coreProperties>
</file>