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3918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3051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1912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6392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0482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2039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8671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2022-01-26T15:22:59Z</dcterms:modified>
</cp:coreProperties>
</file>