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Modum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3927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7724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918214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99306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4687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3 969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0404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72425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2022-01-26T15:22:51Z</dcterms:modified>
</cp:coreProperties>
</file>