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Krødsherad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0534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3155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0820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4781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0001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0767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9319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2022-01-26T15:22:43Z</dcterms:modified>
</cp:coreProperties>
</file>