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Sigdal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19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9104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8487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75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7473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8097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379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2022-01-26T15:22:35Z</dcterms:modified>
</cp:coreProperties>
</file>