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2813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0297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9559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9495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75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0502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2616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2022-01-26T15:22:27Z</dcterms:modified>
</cp:coreProperties>
</file>