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4603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6897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1508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9847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7146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888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3270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2022-01-26T15:22:19Z</dcterms:modified>
</cp:coreProperties>
</file>