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443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4737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7965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7717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5706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4918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2022-01-26T15:22:11Z</dcterms:modified>
</cp:coreProperties>
</file>