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1566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5365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9597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6558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3304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0456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7837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2022-01-26T15:22:03Z</dcterms:modified>
</cp:coreProperties>
</file>