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Nesbyen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2106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5068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3192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0561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5299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3525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1172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2022-01-26T15:21:55Z</dcterms:modified>
</cp:coreProperties>
</file>