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Flå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32989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01773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62212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4572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178996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539289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646992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2022-01-26T15:21:47Z</dcterms:modified>
</cp:coreProperties>
</file>