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Hole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65911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73595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68304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10973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64595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7541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74603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2022-01-26T15:21:40Z</dcterms:modified>
</cp:coreProperties>
</file>