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Hurdal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867039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168886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196767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380915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812176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566062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537664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2022-01-26T15:21:32Z</dcterms:modified>
</cp:coreProperties>
</file>