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Nannestad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410349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478004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694340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506084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44423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387456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176541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2022-01-26T15:21:24Z</dcterms:modified>
</cp:coreProperties>
</file>